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5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70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6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60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67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90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58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5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27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7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03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56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509E0-0D30-A241-A622-1E2A4D3091A9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B3CF5F-06BD-A24D-A7EE-A8C569C88DA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1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1EC4A7-A5FA-3740-812A-6949F48F7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1" y="802298"/>
            <a:ext cx="9226052" cy="2626702"/>
          </a:xfrm>
        </p:spPr>
        <p:txBody>
          <a:bodyPr>
            <a:normAutofit fontScale="90000"/>
          </a:bodyPr>
          <a:lstStyle/>
          <a:p>
            <a:r>
              <a:rPr lang="ru-RU" dirty="0"/>
              <a:t>Онлайн-помощь пострадавшим от домашнего насилия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42FD30-E863-E745-BFC1-2C371DC7A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4579" y="3531204"/>
            <a:ext cx="9310273" cy="1401743"/>
          </a:xfrm>
        </p:spPr>
        <p:txBody>
          <a:bodyPr>
            <a:normAutofit/>
          </a:bodyPr>
          <a:lstStyle/>
          <a:p>
            <a:r>
              <a:rPr lang="ru-RU" dirty="0"/>
              <a:t>Оленичев максим Владимирович,</a:t>
            </a:r>
            <a:br>
              <a:rPr lang="ru-RU" dirty="0"/>
            </a:br>
            <a:r>
              <a:rPr lang="ru-RU" dirty="0"/>
              <a:t>РОО «Кризисный центр для женщин», </a:t>
            </a:r>
            <a:r>
              <a:rPr lang="ru-RU" dirty="0" err="1"/>
              <a:t>санкт-петербург</a:t>
            </a:r>
            <a:endParaRPr lang="ru-RU" dirty="0"/>
          </a:p>
          <a:p>
            <a:pPr fontAlgn="base"/>
            <a:r>
              <a:rPr lang="en" sz="1400" b="1" dirty="0" err="1"/>
              <a:t>advokat@crisiscenter.ru</a:t>
            </a:r>
            <a:endParaRPr lang="en" sz="1400" b="1" dirty="0"/>
          </a:p>
          <a:p>
            <a:pPr fontAlgn="base"/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134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F911EE1-D9F2-4D4D-ABFE-AC56893203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621" y="364279"/>
            <a:ext cx="5458586" cy="5149610"/>
          </a:xfrm>
        </p:spPr>
      </p:pic>
    </p:spTree>
    <p:extLst>
      <p:ext uri="{BB962C8B-B14F-4D97-AF65-F5344CB8AC3E}">
        <p14:creationId xmlns:p14="http://schemas.microsoft.com/office/powerpoint/2010/main" val="288057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673BC-B60C-C548-A9AD-8D3BFE96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П.О.Л.И.Н.А. – онлайн-сервис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0337CC6-FD2A-294C-B8EF-3A8441605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9884" y="1853754"/>
            <a:ext cx="8166100" cy="16637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1484B0-3714-DB4A-9412-FFB93E4D52B7}"/>
              </a:ext>
            </a:extLst>
          </p:cNvPr>
          <p:cNvSpPr txBox="1"/>
          <p:nvPr/>
        </p:nvSpPr>
        <p:spPr>
          <a:xfrm>
            <a:off x="3670368" y="4357916"/>
            <a:ext cx="4851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" sz="3600" b="1" dirty="0"/>
              <a:t>https://</a:t>
            </a:r>
            <a:r>
              <a:rPr lang="en" sz="3600" b="1" dirty="0" err="1"/>
              <a:t>crisiscenter.ru</a:t>
            </a:r>
            <a:r>
              <a:rPr lang="en" sz="3600" b="1" dirty="0"/>
              <a:t>/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3981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CD3C7B5-977B-8C49-B2EC-2E7068CF9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8800"/>
            <a:ext cx="12192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35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1C1071-577F-3D40-81AE-FE498D31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2C6040C-AF01-DF40-A9F9-CF20513A6F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42" y="140953"/>
            <a:ext cx="11317315" cy="5742490"/>
          </a:xfrm>
        </p:spPr>
      </p:pic>
    </p:spTree>
    <p:extLst>
      <p:ext uri="{BB962C8B-B14F-4D97-AF65-F5344CB8AC3E}">
        <p14:creationId xmlns:p14="http://schemas.microsoft.com/office/powerpoint/2010/main" val="378025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B16DD3-90A6-8E41-A689-43357CAFF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D5EDD25-FD91-374E-8B1D-A268CDCEF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7146" y="108285"/>
            <a:ext cx="8447124" cy="5345447"/>
          </a:xfrm>
        </p:spPr>
      </p:pic>
    </p:spTree>
    <p:extLst>
      <p:ext uri="{BB962C8B-B14F-4D97-AF65-F5344CB8AC3E}">
        <p14:creationId xmlns:p14="http://schemas.microsoft.com/office/powerpoint/2010/main" val="292568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50F47B-5984-954D-930C-BBB97B52B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/>
              <a:t>Спасибо за внимание!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7DEB74-5F2B-B146-AEA1-D8ADC4EFE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487" y="186827"/>
            <a:ext cx="8166100" cy="16637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0AB649-FFED-1040-A0CC-040E749D7955}"/>
              </a:ext>
            </a:extLst>
          </p:cNvPr>
          <p:cNvSpPr txBox="1"/>
          <p:nvPr/>
        </p:nvSpPr>
        <p:spPr>
          <a:xfrm>
            <a:off x="3557971" y="3954305"/>
            <a:ext cx="4851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" sz="3600" b="1" dirty="0"/>
              <a:t>https://</a:t>
            </a:r>
            <a:r>
              <a:rPr lang="en" sz="3600" b="1" dirty="0" err="1"/>
              <a:t>crisiscenter.ru</a:t>
            </a:r>
            <a:r>
              <a:rPr lang="en" sz="3600" b="1" dirty="0"/>
              <a:t>/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438639892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{E25293CC-2CC0-3E44-BD13-24108972C6C4}tf10001119</Template>
  <TotalTime>14</TotalTime>
  <Words>53</Words>
  <Application>Microsoft Macintosh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Галерея</vt:lpstr>
      <vt:lpstr>Онлайн-помощь пострадавшим от домашнего насилия</vt:lpstr>
      <vt:lpstr>Презентация PowerPoint</vt:lpstr>
      <vt:lpstr>П.О.Л.И.Н.А. – онлайн-сервис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Онлайн-помощь пострадавшим от домашнего насилия</dc:title>
  <dc:creator>Max Olenichev</dc:creator>
  <cp:lastModifiedBy>Max Olenichev</cp:lastModifiedBy>
  <cp:revision>3</cp:revision>
  <dcterms:created xsi:type="dcterms:W3CDTF">2020-11-24T21:01:07Z</dcterms:created>
  <dcterms:modified xsi:type="dcterms:W3CDTF">2020-11-24T21:15:15Z</dcterms:modified>
</cp:coreProperties>
</file>